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3" d="100"/>
          <a:sy n="43" d="100"/>
        </p:scale>
        <p:origin x="72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EC8B2-7795-4CE6-A51A-28D3F21973DA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049DA-0810-4DAD-A024-D5A397BB3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012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EC8B2-7795-4CE6-A51A-28D3F21973DA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049DA-0810-4DAD-A024-D5A397BB3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776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EC8B2-7795-4CE6-A51A-28D3F21973DA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049DA-0810-4DAD-A024-D5A397BB3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370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EC8B2-7795-4CE6-A51A-28D3F21973DA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049DA-0810-4DAD-A024-D5A397BB3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014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EC8B2-7795-4CE6-A51A-28D3F21973DA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049DA-0810-4DAD-A024-D5A397BB3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18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EC8B2-7795-4CE6-A51A-28D3F21973DA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049DA-0810-4DAD-A024-D5A397BB3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633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EC8B2-7795-4CE6-A51A-28D3F21973DA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049DA-0810-4DAD-A024-D5A397BB3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978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EC8B2-7795-4CE6-A51A-28D3F21973DA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049DA-0810-4DAD-A024-D5A397BB3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763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EC8B2-7795-4CE6-A51A-28D3F21973DA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049DA-0810-4DAD-A024-D5A397BB3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109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EC8B2-7795-4CE6-A51A-28D3F21973DA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049DA-0810-4DAD-A024-D5A397BB3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218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EC8B2-7795-4CE6-A51A-28D3F21973DA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049DA-0810-4DAD-A024-D5A397BB3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410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EC8B2-7795-4CE6-A51A-28D3F21973DA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049DA-0810-4DAD-A024-D5A397BB3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658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07" t="1752" r="19547" b="2850"/>
          <a:stretch/>
        </p:blipFill>
        <p:spPr>
          <a:xfrm>
            <a:off x="1240972" y="1231641"/>
            <a:ext cx="4572000" cy="4572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6699379" y="1847461"/>
            <a:ext cx="43573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First Last</a:t>
            </a:r>
            <a:endParaRPr lang="en-US" sz="4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699379" y="3256031"/>
            <a:ext cx="4357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Major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6134877" y="3946982"/>
            <a:ext cx="548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Hometown, State/Providence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7576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6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University of Connecticut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Basque, Leanna (UGrad Dean Student)</dc:creator>
  <cp:lastModifiedBy>Bullock, Monica</cp:lastModifiedBy>
  <cp:revision>5</cp:revision>
  <dcterms:created xsi:type="dcterms:W3CDTF">2019-04-18T12:37:17Z</dcterms:created>
  <dcterms:modified xsi:type="dcterms:W3CDTF">2020-03-25T18:45:19Z</dcterms:modified>
</cp:coreProperties>
</file>